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2514" y="-5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10.03.2023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10/03/2023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5D3B7-766B-4FFC-A820-F1E11BB3B342}" type="datetime1">
              <a:rPr lang="id-ID" smtClean="0"/>
              <a:t>10/03/2023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757-ABC8-4F59-871E-FBC02DB2D786}" type="datetime1">
              <a:rPr lang="id-ID" smtClean="0"/>
              <a:t>10/03/2023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ED9A-D66E-41E9-A7CB-D68B5064502C}" type="datetime1">
              <a:rPr lang="id-ID" smtClean="0"/>
              <a:t>10/03/2023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Muhammet YAVUZ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latin typeface="+mj-lt"/>
              </a:rPr>
              <a:t>Teşekkürler…</a:t>
            </a:r>
            <a:endParaRPr lang="id-ID" sz="1600" b="1" dirty="0"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10678</TotalTime>
  <Words>487</Words>
  <Application>Microsoft Office PowerPoint</Application>
  <PresentationFormat>Ekran Gösterisi (4:3)</PresentationFormat>
  <Paragraphs>145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ÖĞRETMEN</cp:lastModifiedBy>
  <cp:revision>548</cp:revision>
  <dcterms:created xsi:type="dcterms:W3CDTF">2014-12-21T04:26:02Z</dcterms:created>
  <dcterms:modified xsi:type="dcterms:W3CDTF">2023-03-10T06:01:13Z</dcterms:modified>
</cp:coreProperties>
</file>